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300" r:id="rId4"/>
    <p:sldId id="265" r:id="rId5"/>
    <p:sldId id="301" r:id="rId6"/>
    <p:sldId id="268" r:id="rId7"/>
    <p:sldId id="303" r:id="rId8"/>
    <p:sldId id="304" r:id="rId9"/>
    <p:sldId id="269" r:id="rId10"/>
    <p:sldId id="310" r:id="rId11"/>
    <p:sldId id="311" r:id="rId12"/>
    <p:sldId id="308" r:id="rId13"/>
    <p:sldId id="309" r:id="rId14"/>
    <p:sldId id="277" r:id="rId15"/>
    <p:sldId id="305" r:id="rId16"/>
    <p:sldId id="306" r:id="rId17"/>
    <p:sldId id="307" r:id="rId18"/>
    <p:sldId id="312" r:id="rId19"/>
    <p:sldId id="283" r:id="rId20"/>
    <p:sldId id="298" r:id="rId21"/>
    <p:sldId id="313" r:id="rId22"/>
    <p:sldId id="314" r:id="rId23"/>
    <p:sldId id="292" r:id="rId24"/>
    <p:sldId id="315" r:id="rId25"/>
    <p:sldId id="316" r:id="rId26"/>
    <p:sldId id="317" r:id="rId27"/>
    <p:sldId id="318" r:id="rId28"/>
    <p:sldId id="31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45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 l="-7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4744" y="642918"/>
            <a:ext cx="4929222" cy="164307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9900"/>
                </a:solidFill>
                <a:latin typeface="Monotype Corsiva" pitchFamily="66" charset="0"/>
              </a:rPr>
              <a:t>  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МБДОУ –д/с №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26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2800" b="1" dirty="0">
              <a:solidFill>
                <a:srgbClr val="0099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428868"/>
            <a:ext cx="8001056" cy="17145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Отчет</a:t>
            </a:r>
          </a:p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 о летней оздоровительной работе </a:t>
            </a:r>
          </a:p>
          <a:p>
            <a:pPr algn="r">
              <a:spcBef>
                <a:spcPts val="0"/>
              </a:spcBef>
            </a:pPr>
            <a:r>
              <a:rPr lang="ru-RU" sz="2800" b="1" dirty="0" smtClean="0">
                <a:solidFill>
                  <a:srgbClr val="009900"/>
                </a:solidFill>
                <a:latin typeface="Monotype Corsiva" pitchFamily="66" charset="0"/>
              </a:rPr>
              <a:t>Воспитатели</a:t>
            </a:r>
          </a:p>
          <a:p>
            <a:pPr algn="r">
              <a:spcBef>
                <a:spcPts val="0"/>
              </a:spcBef>
            </a:pPr>
            <a:r>
              <a:rPr lang="ru-RU" sz="2800" b="1" dirty="0" smtClean="0">
                <a:solidFill>
                  <a:srgbClr val="009900"/>
                </a:solidFill>
                <a:latin typeface="Monotype Corsiva" pitchFamily="66" charset="0"/>
              </a:rPr>
              <a:t>Галустян С.М.</a:t>
            </a:r>
          </a:p>
          <a:p>
            <a:pPr algn="r">
              <a:spcBef>
                <a:spcPts val="0"/>
              </a:spcBef>
            </a:pPr>
            <a:r>
              <a:rPr lang="ru-RU" sz="2800" b="1" dirty="0" smtClean="0">
                <a:solidFill>
                  <a:srgbClr val="009900"/>
                </a:solidFill>
                <a:latin typeface="Monotype Corsiva" pitchFamily="66" charset="0"/>
              </a:rPr>
              <a:t>Чуйкова В.В.</a:t>
            </a:r>
            <a:endParaRPr lang="ru-RU" sz="2800" b="1" dirty="0" smtClean="0">
              <a:solidFill>
                <a:srgbClr val="009900"/>
              </a:solidFill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rgbClr val="009900"/>
                </a:solidFill>
                <a:latin typeface="Monotype Corsiva" pitchFamily="66" charset="0"/>
              </a:rPr>
              <a:t>Лето </a:t>
            </a:r>
            <a:r>
              <a:rPr lang="ru-RU" sz="2800" b="1" dirty="0" smtClean="0">
                <a:solidFill>
                  <a:srgbClr val="009900"/>
                </a:solidFill>
                <a:latin typeface="Monotype Corsiva" pitchFamily="66" charset="0"/>
              </a:rPr>
              <a:t>2020 </a:t>
            </a:r>
            <a:r>
              <a:rPr lang="ru-RU" sz="2800" b="1" dirty="0" smtClean="0">
                <a:solidFill>
                  <a:srgbClr val="009900"/>
                </a:solidFill>
                <a:latin typeface="Monotype Corsiva" pitchFamily="66" charset="0"/>
              </a:rPr>
              <a:t>год</a:t>
            </a:r>
            <a:endParaRPr lang="ru-RU" sz="2800" b="1" dirty="0">
              <a:solidFill>
                <a:srgbClr val="0099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32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668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6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9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052736"/>
            <a:ext cx="6258712" cy="584182"/>
          </a:xfrm>
        </p:spPr>
        <p:txBody>
          <a:bodyPr>
            <a:noAutofit/>
          </a:bodyPr>
          <a:lstStyle/>
          <a:p>
            <a:r>
              <a:rPr lang="ru-RU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семьи, любви и верности</a:t>
            </a:r>
            <a:endParaRPr lang="ru-RU" sz="4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500306"/>
            <a:ext cx="7814102" cy="362585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Пришла пора нам отмечать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верности, любви,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Желаем каждому из вас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Любовь в душе хранить,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Поддержку близких, их тепло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Ничем не заменить!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9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60" y="-9841"/>
            <a:ext cx="7488832" cy="70293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" y="27142"/>
            <a:ext cx="5123142" cy="6830857"/>
          </a:xfrm>
        </p:spPr>
      </p:pic>
    </p:spTree>
    <p:extLst>
      <p:ext uri="{BB962C8B-B14F-4D97-AF65-F5344CB8AC3E}">
        <p14:creationId xmlns:p14="http://schemas.microsoft.com/office/powerpoint/2010/main" val="429052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757156"/>
            <a:ext cx="6447660" cy="655620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Летние деньки!</a:t>
            </a:r>
            <a:endParaRPr lang="ru-RU" sz="4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7704" y="1412776"/>
            <a:ext cx="6300192" cy="3554419"/>
          </a:xfrm>
        </p:spPr>
        <p:txBody>
          <a:bodyPr>
            <a:normAutofit fontScale="92500" lnSpcReduction="10000"/>
          </a:bodyPr>
          <a:lstStyle/>
          <a:p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Лета много не бывает!: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Плавай, бегай, загорай…</a:t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друзьями ты играй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Много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очень: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лето – рай!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4810" y="214290"/>
            <a:ext cx="4572032" cy="2071701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летней оздоровительной работы:</a:t>
            </a:r>
            <a:endParaRPr lang="ru-RU" sz="3600" b="1" dirty="0">
              <a:solidFill>
                <a:srgbClr val="0099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357430"/>
            <a:ext cx="8501122" cy="3281370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условия, обеспечивающие охрану жизни и здоровья детей, предупреждение заболеваемости и травматизма.</a:t>
            </a:r>
            <a:endParaRPr lang="ru-RU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 – гигиенических и трудовых навыков.</a:t>
            </a:r>
            <a:endParaRPr lang="ru-RU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Осуществить педагогическое и санитарное просвещение родителей по вопросам воспитания и оздоровления детей в летний период.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000372"/>
            <a:ext cx="3008313" cy="3125791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000372"/>
            <a:ext cx="3008313" cy="3125791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16632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000372"/>
            <a:ext cx="3008313" cy="3125791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9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73050"/>
            <a:ext cx="5143536" cy="58418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" y="4727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15311"/>
            <a:ext cx="5143500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73050"/>
            <a:ext cx="5143536" cy="58418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7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73050"/>
            <a:ext cx="5143536" cy="58418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2932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3407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41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73050"/>
            <a:ext cx="5143536" cy="58418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73050"/>
            <a:ext cx="5143536" cy="58418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73050"/>
            <a:ext cx="5143536" cy="58418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 flipH="1">
            <a:off x="-474379" y="5786454"/>
            <a:ext cx="188594" cy="33970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73424" y="2276872"/>
            <a:ext cx="74705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зарядкой заниматься</a:t>
            </a:r>
            <a:b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Начинаем по утрам.</a:t>
            </a:r>
            <a:b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Пусть болезни нас боятся,</a:t>
            </a:r>
            <a:b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Пусть они не ходят к нам.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 flipH="1">
            <a:off x="-474379" y="5786454"/>
            <a:ext cx="188594" cy="3397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 flipH="1">
            <a:off x="-474379" y="5786454"/>
            <a:ext cx="188594" cy="3397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2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8884" y="692696"/>
            <a:ext cx="5857916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 smtClean="0"/>
              <a:t> </a:t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Яблок много не бывает, 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наслаждайтесь</a:t>
            </a:r>
            <a:b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здоровьем наливайтесь.</a:t>
            </a:r>
            <a:b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357430"/>
            <a:ext cx="7859216" cy="3768733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Яблочко  </a:t>
            </a:r>
            <a: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— не суп и не вода,</a:t>
            </a:r>
            <a:b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его хочу всегда.</a:t>
            </a:r>
            <a:b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Разных вкусов ассорти,</a:t>
            </a:r>
            <a:b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Вкуснее </a:t>
            </a:r>
            <a: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яблок </a:t>
            </a:r>
            <a: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найти!</a:t>
            </a:r>
            <a:br>
              <a:rPr lang="ru-RU" sz="1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515" y="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16632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992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68" y="-17140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714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57166"/>
            <a:ext cx="7456912" cy="1143008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 дорожные соблюдать не сложно нам!</a:t>
            </a:r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2828836"/>
            <a:ext cx="84969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Там, где шумный перекресток, </a:t>
            </a:r>
          </a:p>
          <a:p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Где машин не сосчитать, </a:t>
            </a:r>
          </a:p>
          <a:p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Перейти не так уж просто, </a:t>
            </a:r>
          </a:p>
          <a:p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правила не знать.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141</Words>
  <Application>Microsoft Office PowerPoint</Application>
  <PresentationFormat>Экран (4:3)</PresentationFormat>
  <Paragraphs>41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Monotype Corsiva</vt:lpstr>
      <vt:lpstr>Times New Roman</vt:lpstr>
      <vt:lpstr>Тема Office</vt:lpstr>
      <vt:lpstr>   МБДОУ –д/с № 26 </vt:lpstr>
      <vt:lpstr>Задачи летней оздоровительной работы:</vt:lpstr>
      <vt:lpstr>Презентация PowerPoint</vt:lpstr>
      <vt:lpstr>Презентация PowerPoint</vt:lpstr>
      <vt:lpstr>Презентация PowerPoint</vt:lpstr>
      <vt:lpstr>     Яблок много не бывает, наслаждайтесь И здоровьем наливайтесь. </vt:lpstr>
      <vt:lpstr>Презентация PowerPoint</vt:lpstr>
      <vt:lpstr>Презентация PowerPoint</vt:lpstr>
      <vt:lpstr> Правила дорожные соблюдать не сложно нам! 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семьи, любви и верности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Летние деньки!</vt:lpstr>
      <vt:lpstr>Презентация PowerPoint</vt:lpstr>
      <vt:lpstr>Презентация PowerPoint</vt:lpstr>
      <vt:lpstr>Презентация PowerPoint</vt:lpstr>
      <vt:lpstr>Продуктивная деятельность</vt:lpstr>
      <vt:lpstr>Продуктивная деятельность</vt:lpstr>
      <vt:lpstr>Продуктивная деятельность</vt:lpstr>
      <vt:lpstr>Продуктивная деятельность</vt:lpstr>
      <vt:lpstr>Продуктивная деятельность</vt:lpstr>
      <vt:lpstr>Продуктивная деятельность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88</cp:revision>
  <dcterms:created xsi:type="dcterms:W3CDTF">2014-02-19T08:54:23Z</dcterms:created>
  <dcterms:modified xsi:type="dcterms:W3CDTF">2020-08-31T09:35:19Z</dcterms:modified>
</cp:coreProperties>
</file>